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svg"/><Relationship Id="rId15" Type="http://schemas.openxmlformats.org/officeDocument/2006/relationships/slideLayout" Target="../slideLayouts/slideLayout9.xml"/><Relationship Id="rId1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150394"/>
            <a:ext cx="3120985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218378"/>
            <a:ext cx="28488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· POWER BI · DATA ANALYTICS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6673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Pizza Runner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Exploratory Data Analysis &amp; Power BI Dashboard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Outcome &amp; Value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072283"/>
            <a:ext cx="4531876" cy="5133975"/>
          </a:xfrm>
          <a:prstGeom prst="roundRect">
            <a:avLst>
              <a:gd name="adj" fmla="val 751"/>
            </a:avLst>
          </a:prstGeom>
          <a:solidFill>
            <a:srgbClr val="2150FE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660452"/>
            <a:ext cx="40782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This Project Demonstrates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737848"/>
            <a:ext cx="407824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SQL data preparation skills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Real-world data modelling concepts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Translating business questions into actionable dashboards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5552123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workflow mirrors typical analytics processes used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logistics and food delivery companies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434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end-to-end data analytics workflow using a synthetic food delivery dataset. The objective: clean operational data with SQL, perform exploratory data analysis, and build an interactive Power BI dashboard.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dataset mirrors real-world delivery operations — customer orders, runners, pizzas, recipes, and delivery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90556"/>
            <a:ext cx="161913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72057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666161"/>
            <a:ext cx="10595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22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717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3171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3662124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 engine for storing and querying delivery data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47865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478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SQL &amp; pgAdmin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969073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cleaning, transformation, and exploratory analysis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7856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785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Microsoft 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6276023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modelling, relationships, and interactive dashboard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 &amp; Import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014061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Synthetic, Real-World Modeled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9145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dataset was created for learning and portfolio purposes but closely reflects real food delivery processes: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384238"/>
            <a:ext cx="420516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placement &amp; cancellations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Delivery durations &amp; distances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customisation (extras &amp; exclusions)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619851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was imported via Power BI's PostgreSQL connector, with table relationships verified in the data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930" y="633889"/>
            <a:ext cx="2160746" cy="413504"/>
          </a:xfrm>
          <a:prstGeom prst="roundRect">
            <a:avLst>
              <a:gd name="adj" fmla="val 6434"/>
            </a:avLst>
          </a:prstGeom>
          <a:solidFill>
            <a:srgbClr val="CCD7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923" y="751999"/>
            <a:ext cx="177284" cy="1772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4790" y="700326"/>
            <a:ext cx="1628894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PREPARATION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5930" y="1133951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 Process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775930" y="2151578"/>
            <a:ext cx="130785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quality issues were resolved in SQL before analysis: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5930" y="3078480"/>
            <a:ext cx="6430923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775930" y="3048000"/>
            <a:ext cx="6430923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9" name="Shape 6"/>
          <p:cNvSpPr/>
          <p:nvPr/>
        </p:nvSpPr>
        <p:spPr>
          <a:xfrm>
            <a:off x="3658791" y="2745938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3858339" y="291215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28105" y="3632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Null Standardisation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28105" y="4109085"/>
            <a:ext cx="59265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Empty strings and text 'null' converted to proper NULL values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428" y="3078480"/>
            <a:ext cx="6431042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423428" y="3048000"/>
            <a:ext cx="6431042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06407" y="2745938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16" name="Text 13"/>
          <p:cNvSpPr/>
          <p:nvPr/>
        </p:nvSpPr>
        <p:spPr>
          <a:xfrm>
            <a:off x="10505956" y="291215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675602" y="3632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Format Corrections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675602" y="4109085"/>
            <a:ext cx="59266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 spaces and inconsistent comma formatting in extras/exclusions fixed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775930" y="5611654"/>
            <a:ext cx="6430923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775930" y="5581174"/>
            <a:ext cx="6430923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21" name="Shape 18"/>
          <p:cNvSpPr/>
          <p:nvPr/>
        </p:nvSpPr>
        <p:spPr>
          <a:xfrm>
            <a:off x="3658791" y="5279112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22" name="Text 19"/>
          <p:cNvSpPr/>
          <p:nvPr/>
        </p:nvSpPr>
        <p:spPr>
          <a:xfrm>
            <a:off x="3858339" y="5445323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028105" y="61658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Regex Cleaning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1028105" y="6642259"/>
            <a:ext cx="59265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Non-numeric characters removed from distance and duration fields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7423428" y="5611654"/>
            <a:ext cx="6431042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26" name="Shape 23"/>
          <p:cNvSpPr/>
          <p:nvPr/>
        </p:nvSpPr>
        <p:spPr>
          <a:xfrm>
            <a:off x="7423428" y="5581174"/>
            <a:ext cx="6431042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27" name="Shape 24"/>
          <p:cNvSpPr/>
          <p:nvPr/>
        </p:nvSpPr>
        <p:spPr>
          <a:xfrm>
            <a:off x="10306407" y="5279112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28" name="Text 25"/>
          <p:cNvSpPr/>
          <p:nvPr/>
        </p:nvSpPr>
        <p:spPr>
          <a:xfrm>
            <a:off x="10505956" y="5445323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7675602" y="61658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Type Conversion</a:t>
            </a:r>
            <a:endParaRPr lang="en-US" sz="2150" dirty="0"/>
          </a:p>
        </p:txBody>
      </p:sp>
      <p:sp>
        <p:nvSpPr>
          <p:cNvPr id="30" name="Text 27"/>
          <p:cNvSpPr/>
          <p:nvPr/>
        </p:nvSpPr>
        <p:spPr>
          <a:xfrm>
            <a:off x="7675602" y="6642259"/>
            <a:ext cx="59266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Pickup times cast to proper timestamps; recipe toppings standardised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6722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EDA: Key Metrics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64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Pizzas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Ordered across all transactions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Unique Orders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Distinct customer orders placed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Runners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Active delivery runners in the dataset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598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queries answered critical business questions — from delivery success rates per runner to pizza preferences by customer, maximum pizzas in a single order, and order customisation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308"/>
            <a:ext cx="80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EDA: Order Patterns &amp;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70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🕐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Timing 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69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volume was analysed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hour of day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day of the week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revealing peak demand windows for operational planning.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89310"/>
            <a:ext cx="4205168" cy="35957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980384"/>
            <a:ext cx="37953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🍕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Customisation Analysis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63249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were categorised by changes — extras, exclusions, or both — to understand customer behaviour and kitchen complexity.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315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216" y="628769"/>
            <a:ext cx="1581983" cy="428149"/>
          </a:xfrm>
          <a:prstGeom prst="roundRect">
            <a:avLst>
              <a:gd name="adj" fmla="val 6208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5710" y="754261"/>
            <a:ext cx="177165" cy="1771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1457" y="702826"/>
            <a:ext cx="103524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DASHBOARD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5216" y="1143357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Dashboard KPIs</a:t>
            </a:r>
            <a:endParaRPr lang="en-US" sz="4350" dirty="0"/>
          </a:p>
        </p:txBody>
      </p:sp>
      <p:sp>
        <p:nvSpPr>
          <p:cNvPr id="6" name="Shape 3"/>
          <p:cNvSpPr/>
          <p:nvPr/>
        </p:nvSpPr>
        <p:spPr>
          <a:xfrm>
            <a:off x="775216" y="2159794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996672" y="2381250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314" y="2563892"/>
            <a:ext cx="298966" cy="2989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6672" y="326183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Orders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7423309" y="2159794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7644765" y="2381250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7407" y="2563892"/>
            <a:ext cx="298966" cy="298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4765" y="326183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Pizzas Ordered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775216" y="4045506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996672" y="4266962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314" y="4449604"/>
            <a:ext cx="298966" cy="2989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6672" y="514754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Accepted Orders %</a:t>
            </a:r>
            <a:endParaRPr lang="en-US" sz="2150" dirty="0"/>
          </a:p>
        </p:txBody>
      </p:sp>
      <p:sp>
        <p:nvSpPr>
          <p:cNvPr id="18" name="Shape 12"/>
          <p:cNvSpPr/>
          <p:nvPr/>
        </p:nvSpPr>
        <p:spPr>
          <a:xfrm>
            <a:off x="7423309" y="4045506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9" name="Shape 13"/>
          <p:cNvSpPr/>
          <p:nvPr/>
        </p:nvSpPr>
        <p:spPr>
          <a:xfrm>
            <a:off x="7644765" y="4266962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7407" y="4449604"/>
            <a:ext cx="298966" cy="29896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644765" y="514754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Avg Delivery Duration</a:t>
            </a:r>
            <a:endParaRPr lang="en-US" sz="2150" dirty="0"/>
          </a:p>
        </p:txBody>
      </p:sp>
      <p:sp>
        <p:nvSpPr>
          <p:cNvPr id="22" name="Shape 15"/>
          <p:cNvSpPr/>
          <p:nvPr/>
        </p:nvSpPr>
        <p:spPr>
          <a:xfrm>
            <a:off x="775216" y="5931217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23" name="Shape 16"/>
          <p:cNvSpPr/>
          <p:nvPr/>
        </p:nvSpPr>
        <p:spPr>
          <a:xfrm>
            <a:off x="996672" y="615267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9314" y="6335316"/>
            <a:ext cx="298966" cy="29896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96672" y="703326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Orders per Runner</a:t>
            </a:r>
            <a:endParaRPr lang="en-US" sz="2150" dirty="0"/>
          </a:p>
        </p:txBody>
      </p:sp>
      <p:sp>
        <p:nvSpPr>
          <p:cNvPr id="26" name="Shape 18"/>
          <p:cNvSpPr/>
          <p:nvPr/>
        </p:nvSpPr>
        <p:spPr>
          <a:xfrm>
            <a:off x="7423309" y="5931217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27" name="Shape 19"/>
          <p:cNvSpPr/>
          <p:nvPr/>
        </p:nvSpPr>
        <p:spPr>
          <a:xfrm>
            <a:off x="7644765" y="615267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7407" y="6335316"/>
            <a:ext cx="298966" cy="298966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644765" y="703326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Customisation %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2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BI Visuals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726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5" name="Text 2"/>
          <p:cNvSpPr/>
          <p:nvPr/>
        </p:nvSpPr>
        <p:spPr>
          <a:xfrm>
            <a:off x="1133951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Line Chart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3951" y="274260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delivery time by day of the week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962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113395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33951" y="404955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per runner and pizza types delivered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8657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1133951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3951" y="535650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broken down by hour and day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9352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1133951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33951" y="666345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Summarising key operational metrics at a glance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2026-02-18T20:38:21Z</dcterms:created>
  <dcterms:modified xsi:type="dcterms:W3CDTF">2026-02-18T20:38:21Z</dcterms:modified>
</cp:coreProperties>
</file>